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2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1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10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5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67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46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48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1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DEBBC-4AF0-4007-987E-F84E30FD0E9C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1DCB5-8B0A-4934-A04F-517661FEE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08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modelmugging.org/choosing-a-course-for-women/why-model-mugging-2/progressive-training-controlled-stress/" TargetMode="External"/><Relationship Id="rId13" Type="http://schemas.openxmlformats.org/officeDocument/2006/relationships/hyperlink" Target="http://modelmugging.org/martial-science/beware-of-outdated-methods/" TargetMode="External"/><Relationship Id="rId3" Type="http://schemas.openxmlformats.org/officeDocument/2006/relationships/hyperlink" Target="http://modelmugging.org/why-model-mugging-2/padded-assailant/" TargetMode="External"/><Relationship Id="rId7" Type="http://schemas.openxmlformats.org/officeDocument/2006/relationships/hyperlink" Target="http://modelmugging.org/choosing-a-course-for-women/why-model-mugging-2/rape-trauma-syndrome/" TargetMode="External"/><Relationship Id="rId12" Type="http://schemas.openxmlformats.org/officeDocument/2006/relationships/hyperlink" Target="http://modelmugging.org/martial-science/self-defense-vs-martial-arts/" TargetMode="External"/><Relationship Id="rId2" Type="http://schemas.openxmlformats.org/officeDocument/2006/relationships/hyperlink" Target="http://modelmugging.org/why-model-mugging-2/feminine-empowerment/" TargetMode="External"/><Relationship Id="rId16" Type="http://schemas.openxmlformats.org/officeDocument/2006/relationships/hyperlink" Target="http://modelmugging.org/choosing-a-course-for-women/martial-science/peper-spray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odelmugging.org/choosing-a-course-for-women/why-model-mugging-2/emotions-and-self-confidence/" TargetMode="External"/><Relationship Id="rId11" Type="http://schemas.openxmlformats.org/officeDocument/2006/relationships/hyperlink" Target="http://modelmugging.org/martial-science/" TargetMode="External"/><Relationship Id="rId5" Type="http://schemas.openxmlformats.org/officeDocument/2006/relationships/hyperlink" Target="http://modelmugging.org/choosing-a-course-for-women/why-model-mugging-2/muscle-memory-operant-condition/" TargetMode="External"/><Relationship Id="rId15" Type="http://schemas.openxmlformats.org/officeDocument/2006/relationships/hyperlink" Target="http://modelmugging.org/choosing-a-course-for-women/martial-science/the-four-steps-to-self-defense/" TargetMode="External"/><Relationship Id="rId10" Type="http://schemas.openxmlformats.org/officeDocument/2006/relationships/hyperlink" Target="http://modelmugging.org/choosing-a-course-for-women/why-model-mugging-2/crime-prevention-women-self-defense/" TargetMode="External"/><Relationship Id="rId4" Type="http://schemas.openxmlformats.org/officeDocument/2006/relationships/hyperlink" Target="http://modelmugging.org/choosing-a-course-for-women/why-model-mugging-2/female-co-instructors/" TargetMode="External"/><Relationship Id="rId9" Type="http://schemas.openxmlformats.org/officeDocument/2006/relationships/hyperlink" Target="http://modelmugging.org/choosing-a-course-for-women/why-model-mugging-2/gentle-art-of-conflict-de-escalation/" TargetMode="External"/><Relationship Id="rId14" Type="http://schemas.openxmlformats.org/officeDocument/2006/relationships/hyperlink" Target="http://modelmugging.org/martial-science/various-quick-fix-item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2401" y="152400"/>
            <a:ext cx="8915399" cy="5262979"/>
            <a:chOff x="1047428" y="838200"/>
            <a:chExt cx="6648772" cy="3204977"/>
          </a:xfrm>
        </p:grpSpPr>
        <p:sp>
          <p:nvSpPr>
            <p:cNvPr id="5" name="TextBox 4"/>
            <p:cNvSpPr txBox="1"/>
            <p:nvPr/>
          </p:nvSpPr>
          <p:spPr>
            <a:xfrm>
              <a:off x="4572000" y="838200"/>
              <a:ext cx="3124200" cy="32049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0000"/>
                  </a:solidFill>
                  <a:effectLst/>
                  <a:latin typeface="Verdana"/>
                </a:rPr>
                <a:t>Other factors for choosing a women’s self-defense course:</a:t>
              </a:r>
              <a:br>
                <a:rPr lang="en-US" sz="1600" b="1" dirty="0" smtClean="0">
                  <a:solidFill>
                    <a:srgbClr val="000000"/>
                  </a:solidFill>
                  <a:effectLst/>
                  <a:latin typeface="Verdana"/>
                </a:rPr>
              </a:br>
              <a:endParaRPr lang="en-US" sz="1600" dirty="0" smtClean="0">
                <a:solidFill>
                  <a:srgbClr val="000000"/>
                </a:solidFill>
                <a:effectLst/>
                <a:latin typeface="Verdana"/>
              </a:endParaRP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2" tooltip="Women empowerment"/>
                </a:rPr>
                <a:t>Feminine Empowerment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2" tooltip="Women empowerment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3" tooltip="padded Asssailant Full Force"/>
                </a:rPr>
                <a:t>Padded Assailant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3" tooltip="padded Asssailant Full Force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4" tooltip="Female Instructors in Self Defense for Women"/>
                </a:rPr>
                <a:t>Female Co-Instructors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4" tooltip="Female Instructors in Self Defense for Women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5" tooltip="Muscle Memory / Operant Conditioning for Self Defense Training"/>
                </a:rPr>
                <a:t>Muscle Memory / Operant Conditioning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5" tooltip="Muscle Memory / Operant Conditioning for Self Defense Training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6" tooltip="Dealing with Emotions and Building Self-confidence through Self-defense Training"/>
                </a:rPr>
                <a:t>Emotions and Self-Confidence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6" tooltip="Dealing with Emotions and Building Self-confidence through Self-defense Training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7" tooltip="PTSD &amp; Rape Trauma Syndrome in the Self-defense Training Process"/>
                </a:rPr>
                <a:t>PTSD - Rape Trauma Syndrome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7" tooltip="PTSD &amp; Rape Trauma Syndrome in the Self-defense Training Process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8" tooltip="Progressive Self-Defense Training Using Controlled Stress"/>
                </a:rPr>
                <a:t>Progressive Training &amp; Controlled Stress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8" tooltip="Progressive Self-Defense Training Using Controlled Stress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9" tooltip="Gentle Art of Verbal Self-defense"/>
                </a:rPr>
                <a:t>Gentle Art of Conflict De-Escalation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9" tooltip="Gentle Art of Verbal Self-defense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0" tooltip="Crime Prevention &amp; Women’s Self-defense Training "/>
                </a:rPr>
                <a:t>Crime Prevention &amp; Physical Training</a:t>
              </a:r>
              <a:endParaRPr lang="en-US" sz="1600" dirty="0" smtClean="0">
                <a:solidFill>
                  <a:srgbClr val="000000"/>
                </a:solidFill>
                <a:effectLst/>
                <a:latin typeface="Verdana"/>
              </a:endParaRPr>
            </a:p>
            <a:p>
              <a:endParaRPr lang="en-US" sz="1600" dirty="0" smtClean="0">
                <a:solidFill>
                  <a:srgbClr val="000000"/>
                </a:solidFill>
                <a:effectLst/>
                <a:latin typeface="Verdana"/>
                <a:hlinkClick r:id="rId11" tooltip="Martial Science"/>
              </a:endParaRP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1" tooltip="Martial Science"/>
                </a:rPr>
                <a:t/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1" tooltip="Martial Science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1" tooltip="Martial Science"/>
                </a:rPr>
                <a:t>Evolution of Martial Science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1" tooltip="Martial Science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2" tooltip="self defense vs martial arts"/>
                </a:rPr>
                <a:t>Self-Defense vs. Martial Arts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2" tooltip="self defense vs martial arts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3" tooltip="Out dated self-defense methods"/>
                </a:rPr>
                <a:t>Beware of Outdated Methods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3" tooltip="Out dated self-defense methods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4" tooltip="quick fix self-defense"/>
                </a:rPr>
                <a:t>Various “Quick Fix” Items</a:t>
              </a:r>
              <a:b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4" tooltip="quick fix self-defense"/>
                </a:rPr>
              </a:br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5" tooltip="Four Steps to Self Defense Training"/>
                </a:rPr>
                <a:t>Four Steps to Self-Defense</a:t>
              </a:r>
              <a:endParaRPr lang="en-US" sz="1600" dirty="0" smtClean="0">
                <a:solidFill>
                  <a:srgbClr val="000000"/>
                </a:solidFill>
                <a:effectLst/>
                <a:latin typeface="Verdana"/>
              </a:endParaRPr>
            </a:p>
            <a:p>
              <a:endParaRPr lang="en-US" sz="16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47428" y="838200"/>
              <a:ext cx="3429000" cy="32049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0000"/>
                  </a:solidFill>
                  <a:effectLst/>
                  <a:latin typeface="Verdana"/>
                </a:rPr>
                <a:t>This Page address the following Self-Defense factors for choosing a self-defense course:</a:t>
              </a:r>
            </a:p>
            <a:p>
              <a:endParaRPr lang="en-US" sz="1600" dirty="0" smtClean="0">
                <a:solidFill>
                  <a:srgbClr val="000000"/>
                </a:solidFill>
                <a:effectLst/>
                <a:latin typeface="Verdana"/>
              </a:endParaRP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Personal Objectives of Self Defense Training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Time Commitment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Money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Quick Fix Items</a:t>
              </a:r>
            </a:p>
            <a:p>
              <a:pPr lvl="1"/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  <a:hlinkClick r:id="rId16" tooltip="pepper spray for self-defense"/>
                </a:rPr>
                <a:t>Pepper Spray</a:t>
              </a:r>
              <a:endParaRPr lang="en-US" sz="1600" dirty="0" smtClean="0">
                <a:solidFill>
                  <a:srgbClr val="000000"/>
                </a:solidFill>
                <a:effectLst/>
                <a:latin typeface="Verdana"/>
              </a:endParaRPr>
            </a:p>
            <a:p>
              <a:pPr lvl="1"/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Firearms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Instructor Background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Physical Fitness, Fun, or Fad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Sports vs. Fighting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Martial Arts vs. Self-Defense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Short Self-defense courses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Self Defense Training for Women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Padded Assailant or Reality Based Training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Options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Post-Traumatic Stress Disorder (PTSD)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  <a:effectLst/>
                  <a:latin typeface="Verdana"/>
                </a:rPr>
                <a:t>Personalized Defense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09321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</dc:creator>
  <cp:lastModifiedBy>Mark</cp:lastModifiedBy>
  <cp:revision>2</cp:revision>
  <dcterms:created xsi:type="dcterms:W3CDTF">2013-10-07T19:13:26Z</dcterms:created>
  <dcterms:modified xsi:type="dcterms:W3CDTF">2013-10-07T19:24:06Z</dcterms:modified>
</cp:coreProperties>
</file>